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2" r:id="rId5"/>
    <p:sldId id="261" r:id="rId6"/>
    <p:sldId id="263" r:id="rId7"/>
    <p:sldId id="260" r:id="rId8"/>
    <p:sldId id="265" r:id="rId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FF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73EE32A-F7A6-447D-8BB0-C428855CB051}" v="113" dt="2023-09-27T09:13:27.97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chot, R.L.J." userId="809a0d5f-f967-4cd2-9a01-7625662a00b2" providerId="ADAL" clId="{F73EE32A-F7A6-447D-8BB0-C428855CB051}"/>
    <pc:docChg chg="undo redo custSel delSld modSld sldOrd">
      <pc:chgData name="Schot, R.L.J." userId="809a0d5f-f967-4cd2-9a01-7625662a00b2" providerId="ADAL" clId="{F73EE32A-F7A6-447D-8BB0-C428855CB051}" dt="2023-09-27T09:13:27.978" v="787"/>
      <pc:docMkLst>
        <pc:docMk/>
      </pc:docMkLst>
      <pc:sldChg chg="addSp delSp modSp mod ord delAnim modAnim">
        <pc:chgData name="Schot, R.L.J." userId="809a0d5f-f967-4cd2-9a01-7625662a00b2" providerId="ADAL" clId="{F73EE32A-F7A6-447D-8BB0-C428855CB051}" dt="2023-09-27T08:22:08.221" v="198"/>
        <pc:sldMkLst>
          <pc:docMk/>
          <pc:sldMk cId="3601971584" sldId="260"/>
        </pc:sldMkLst>
        <pc:spChg chg="add del mod">
          <ac:chgData name="Schot, R.L.J." userId="809a0d5f-f967-4cd2-9a01-7625662a00b2" providerId="ADAL" clId="{F73EE32A-F7A6-447D-8BB0-C428855CB051}" dt="2023-09-27T08:09:16.873" v="5" actId="478"/>
          <ac:spMkLst>
            <pc:docMk/>
            <pc:sldMk cId="3601971584" sldId="260"/>
            <ac:spMk id="2" creationId="{467B2194-FB8E-6952-55ED-D9C10ABDDA70}"/>
          </ac:spMkLst>
        </pc:spChg>
        <pc:spChg chg="add del mod">
          <ac:chgData name="Schot, R.L.J." userId="809a0d5f-f967-4cd2-9a01-7625662a00b2" providerId="ADAL" clId="{F73EE32A-F7A6-447D-8BB0-C428855CB051}" dt="2023-09-27T08:10:13.714" v="31"/>
          <ac:spMkLst>
            <pc:docMk/>
            <pc:sldMk cId="3601971584" sldId="260"/>
            <ac:spMk id="3" creationId="{1AA85F1A-6FF0-4555-4B64-795CA15C195B}"/>
          </ac:spMkLst>
        </pc:spChg>
        <pc:spChg chg="mod">
          <ac:chgData name="Schot, R.L.J." userId="809a0d5f-f967-4cd2-9a01-7625662a00b2" providerId="ADAL" clId="{F73EE32A-F7A6-447D-8BB0-C428855CB051}" dt="2023-09-27T08:14:56.059" v="192" actId="14100"/>
          <ac:spMkLst>
            <pc:docMk/>
            <pc:sldMk cId="3601971584" sldId="260"/>
            <ac:spMk id="4" creationId="{00000000-0000-0000-0000-000000000000}"/>
          </ac:spMkLst>
        </pc:spChg>
        <pc:spChg chg="mod">
          <ac:chgData name="Schot, R.L.J." userId="809a0d5f-f967-4cd2-9a01-7625662a00b2" providerId="ADAL" clId="{F73EE32A-F7A6-447D-8BB0-C428855CB051}" dt="2023-09-27T08:11:26.613" v="85" actId="1076"/>
          <ac:spMkLst>
            <pc:docMk/>
            <pc:sldMk cId="3601971584" sldId="260"/>
            <ac:spMk id="5" creationId="{00000000-0000-0000-0000-000000000000}"/>
          </ac:spMkLst>
        </pc:spChg>
        <pc:spChg chg="mod">
          <ac:chgData name="Schot, R.L.J." userId="809a0d5f-f967-4cd2-9a01-7625662a00b2" providerId="ADAL" clId="{F73EE32A-F7A6-447D-8BB0-C428855CB051}" dt="2023-09-27T08:13:19.251" v="140" actId="1076"/>
          <ac:spMkLst>
            <pc:docMk/>
            <pc:sldMk cId="3601971584" sldId="260"/>
            <ac:spMk id="6" creationId="{00000000-0000-0000-0000-000000000000}"/>
          </ac:spMkLst>
        </pc:spChg>
        <pc:spChg chg="del">
          <ac:chgData name="Schot, R.L.J." userId="809a0d5f-f967-4cd2-9a01-7625662a00b2" providerId="ADAL" clId="{F73EE32A-F7A6-447D-8BB0-C428855CB051}" dt="2023-09-27T08:09:26.748" v="22" actId="478"/>
          <ac:spMkLst>
            <pc:docMk/>
            <pc:sldMk cId="3601971584" sldId="260"/>
            <ac:spMk id="7" creationId="{00000000-0000-0000-0000-000000000000}"/>
          </ac:spMkLst>
        </pc:spChg>
        <pc:spChg chg="mod">
          <ac:chgData name="Schot, R.L.J." userId="809a0d5f-f967-4cd2-9a01-7625662a00b2" providerId="ADAL" clId="{F73EE32A-F7A6-447D-8BB0-C428855CB051}" dt="2023-09-27T08:13:45.506" v="149" actId="1076"/>
          <ac:spMkLst>
            <pc:docMk/>
            <pc:sldMk cId="3601971584" sldId="260"/>
            <ac:spMk id="8" creationId="{00000000-0000-0000-0000-000000000000}"/>
          </ac:spMkLst>
        </pc:spChg>
        <pc:spChg chg="del">
          <ac:chgData name="Schot, R.L.J." userId="809a0d5f-f967-4cd2-9a01-7625662a00b2" providerId="ADAL" clId="{F73EE32A-F7A6-447D-8BB0-C428855CB051}" dt="2023-09-27T08:09:23.540" v="21" actId="478"/>
          <ac:spMkLst>
            <pc:docMk/>
            <pc:sldMk cId="3601971584" sldId="260"/>
            <ac:spMk id="9" creationId="{00000000-0000-0000-0000-000000000000}"/>
          </ac:spMkLst>
        </pc:spChg>
        <pc:spChg chg="mod">
          <ac:chgData name="Schot, R.L.J." userId="809a0d5f-f967-4cd2-9a01-7625662a00b2" providerId="ADAL" clId="{F73EE32A-F7A6-447D-8BB0-C428855CB051}" dt="2023-09-27T08:12:48.390" v="132" actId="1076"/>
          <ac:spMkLst>
            <pc:docMk/>
            <pc:sldMk cId="3601971584" sldId="260"/>
            <ac:spMk id="10" creationId="{00000000-0000-0000-0000-000000000000}"/>
          </ac:spMkLst>
        </pc:spChg>
        <pc:spChg chg="mod">
          <ac:chgData name="Schot, R.L.J." userId="809a0d5f-f967-4cd2-9a01-7625662a00b2" providerId="ADAL" clId="{F73EE32A-F7A6-447D-8BB0-C428855CB051}" dt="2023-09-27T08:12:50.595" v="133" actId="1076"/>
          <ac:spMkLst>
            <pc:docMk/>
            <pc:sldMk cId="3601971584" sldId="260"/>
            <ac:spMk id="11" creationId="{00000000-0000-0000-0000-000000000000}"/>
          </ac:spMkLst>
        </pc:spChg>
        <pc:spChg chg="mod">
          <ac:chgData name="Schot, R.L.J." userId="809a0d5f-f967-4cd2-9a01-7625662a00b2" providerId="ADAL" clId="{F73EE32A-F7A6-447D-8BB0-C428855CB051}" dt="2023-09-27T08:13:54.656" v="152" actId="14100"/>
          <ac:spMkLst>
            <pc:docMk/>
            <pc:sldMk cId="3601971584" sldId="260"/>
            <ac:spMk id="13" creationId="{00000000-0000-0000-0000-000000000000}"/>
          </ac:spMkLst>
        </pc:spChg>
        <pc:spChg chg="add del mod">
          <ac:chgData name="Schot, R.L.J." userId="809a0d5f-f967-4cd2-9a01-7625662a00b2" providerId="ADAL" clId="{F73EE32A-F7A6-447D-8BB0-C428855CB051}" dt="2023-09-27T08:10:34.959" v="55" actId="478"/>
          <ac:spMkLst>
            <pc:docMk/>
            <pc:sldMk cId="3601971584" sldId="260"/>
            <ac:spMk id="14" creationId="{7DB5D1BB-9126-7979-3E24-16DBFB0EDC12}"/>
          </ac:spMkLst>
        </pc:spChg>
        <pc:spChg chg="mod">
          <ac:chgData name="Schot, R.L.J." userId="809a0d5f-f967-4cd2-9a01-7625662a00b2" providerId="ADAL" clId="{F73EE32A-F7A6-447D-8BB0-C428855CB051}" dt="2023-09-27T08:11:24.237" v="84" actId="1076"/>
          <ac:spMkLst>
            <pc:docMk/>
            <pc:sldMk cId="3601971584" sldId="260"/>
            <ac:spMk id="15" creationId="{00000000-0000-0000-0000-000000000000}"/>
          </ac:spMkLst>
        </pc:spChg>
        <pc:spChg chg="mod">
          <ac:chgData name="Schot, R.L.J." userId="809a0d5f-f967-4cd2-9a01-7625662a00b2" providerId="ADAL" clId="{F73EE32A-F7A6-447D-8BB0-C428855CB051}" dt="2023-09-27T08:13:59.534" v="154" actId="14100"/>
          <ac:spMkLst>
            <pc:docMk/>
            <pc:sldMk cId="3601971584" sldId="260"/>
            <ac:spMk id="16" creationId="{00000000-0000-0000-0000-000000000000}"/>
          </ac:spMkLst>
        </pc:spChg>
        <pc:spChg chg="add mod">
          <ac:chgData name="Schot, R.L.J." userId="809a0d5f-f967-4cd2-9a01-7625662a00b2" providerId="ADAL" clId="{F73EE32A-F7A6-447D-8BB0-C428855CB051}" dt="2023-09-27T08:13:57.162" v="153" actId="14100"/>
          <ac:spMkLst>
            <pc:docMk/>
            <pc:sldMk cId="3601971584" sldId="260"/>
            <ac:spMk id="17" creationId="{14BB9CBE-AAE6-46AF-F3B3-BFD53AAC1C2A}"/>
          </ac:spMkLst>
        </pc:spChg>
        <pc:spChg chg="add mod">
          <ac:chgData name="Schot, R.L.J." userId="809a0d5f-f967-4cd2-9a01-7625662a00b2" providerId="ADAL" clId="{F73EE32A-F7A6-447D-8BB0-C428855CB051}" dt="2023-09-27T08:13:35.645" v="146" actId="14100"/>
          <ac:spMkLst>
            <pc:docMk/>
            <pc:sldMk cId="3601971584" sldId="260"/>
            <ac:spMk id="18" creationId="{1F236AF8-47FD-696C-2F77-DCCDD91D80F0}"/>
          </ac:spMkLst>
        </pc:spChg>
        <pc:spChg chg="add mod">
          <ac:chgData name="Schot, R.L.J." userId="809a0d5f-f967-4cd2-9a01-7625662a00b2" providerId="ADAL" clId="{F73EE32A-F7A6-447D-8BB0-C428855CB051}" dt="2023-09-27T08:14:20.542" v="169" actId="207"/>
          <ac:spMkLst>
            <pc:docMk/>
            <pc:sldMk cId="3601971584" sldId="260"/>
            <ac:spMk id="19" creationId="{DBB3AB64-F273-A1AB-CF74-93ACE260DACD}"/>
          </ac:spMkLst>
        </pc:spChg>
        <pc:spChg chg="add mod">
          <ac:chgData name="Schot, R.L.J." userId="809a0d5f-f967-4cd2-9a01-7625662a00b2" providerId="ADAL" clId="{F73EE32A-F7A6-447D-8BB0-C428855CB051}" dt="2023-09-27T08:14:37.119" v="182" actId="1076"/>
          <ac:spMkLst>
            <pc:docMk/>
            <pc:sldMk cId="3601971584" sldId="260"/>
            <ac:spMk id="20" creationId="{F36F882E-191F-6B5D-A51A-01A476D6E507}"/>
          </ac:spMkLst>
        </pc:spChg>
        <pc:spChg chg="add mod">
          <ac:chgData name="Schot, R.L.J." userId="809a0d5f-f967-4cd2-9a01-7625662a00b2" providerId="ADAL" clId="{F73EE32A-F7A6-447D-8BB0-C428855CB051}" dt="2023-09-27T08:14:51.220" v="191" actId="14100"/>
          <ac:spMkLst>
            <pc:docMk/>
            <pc:sldMk cId="3601971584" sldId="260"/>
            <ac:spMk id="21" creationId="{E95BBDEF-3D82-D036-E5AD-2AD8C3CBF5BA}"/>
          </ac:spMkLst>
        </pc:spChg>
      </pc:sldChg>
      <pc:sldChg chg="ord">
        <pc:chgData name="Schot, R.L.J." userId="809a0d5f-f967-4cd2-9a01-7625662a00b2" providerId="ADAL" clId="{F73EE32A-F7A6-447D-8BB0-C428855CB051}" dt="2023-09-27T08:22:03.150" v="194"/>
        <pc:sldMkLst>
          <pc:docMk/>
          <pc:sldMk cId="2401539222" sldId="262"/>
        </pc:sldMkLst>
      </pc:sldChg>
      <pc:sldChg chg="del">
        <pc:chgData name="Schot, R.L.J." userId="809a0d5f-f967-4cd2-9a01-7625662a00b2" providerId="ADAL" clId="{F73EE32A-F7A6-447D-8BB0-C428855CB051}" dt="2023-09-26T10:03:20.034" v="0" actId="47"/>
        <pc:sldMkLst>
          <pc:docMk/>
          <pc:sldMk cId="3359899256" sldId="264"/>
        </pc:sldMkLst>
      </pc:sldChg>
      <pc:sldChg chg="addSp delSp modSp mod modAnim">
        <pc:chgData name="Schot, R.L.J." userId="809a0d5f-f967-4cd2-9a01-7625662a00b2" providerId="ADAL" clId="{F73EE32A-F7A6-447D-8BB0-C428855CB051}" dt="2023-09-27T09:13:27.978" v="787"/>
        <pc:sldMkLst>
          <pc:docMk/>
          <pc:sldMk cId="3892008288" sldId="265"/>
        </pc:sldMkLst>
        <pc:spChg chg="mod">
          <ac:chgData name="Schot, R.L.J." userId="809a0d5f-f967-4cd2-9a01-7625662a00b2" providerId="ADAL" clId="{F73EE32A-F7A6-447D-8BB0-C428855CB051}" dt="2023-09-27T09:12:38.354" v="755" actId="20577"/>
          <ac:spMkLst>
            <pc:docMk/>
            <pc:sldMk cId="3892008288" sldId="265"/>
            <ac:spMk id="3" creationId="{43F39E8F-29DB-4534-9BE0-44E238F27D43}"/>
          </ac:spMkLst>
        </pc:spChg>
        <pc:spChg chg="add del mod">
          <ac:chgData name="Schot, R.L.J." userId="809a0d5f-f967-4cd2-9a01-7625662a00b2" providerId="ADAL" clId="{F73EE32A-F7A6-447D-8BB0-C428855CB051}" dt="2023-09-27T09:10:33.290" v="613" actId="113"/>
          <ac:spMkLst>
            <pc:docMk/>
            <pc:sldMk cId="3892008288" sldId="265"/>
            <ac:spMk id="4" creationId="{3DE1C0C0-F1DF-D731-33C7-B9A92A6275F2}"/>
          </ac:spMkLst>
        </pc:spChg>
        <pc:spChg chg="add mod">
          <ac:chgData name="Schot, R.L.J." userId="809a0d5f-f967-4cd2-9a01-7625662a00b2" providerId="ADAL" clId="{F73EE32A-F7A6-447D-8BB0-C428855CB051}" dt="2023-09-27T09:10:54.157" v="629" actId="14100"/>
          <ac:spMkLst>
            <pc:docMk/>
            <pc:sldMk cId="3892008288" sldId="265"/>
            <ac:spMk id="5" creationId="{04909E5C-18F9-3D01-E505-0279606EF2D1}"/>
          </ac:spMkLst>
        </pc:spChg>
        <pc:spChg chg="add mod">
          <ac:chgData name="Schot, R.L.J." userId="809a0d5f-f967-4cd2-9a01-7625662a00b2" providerId="ADAL" clId="{F73EE32A-F7A6-447D-8BB0-C428855CB051}" dt="2023-09-27T09:11:04.304" v="638" actId="20577"/>
          <ac:spMkLst>
            <pc:docMk/>
            <pc:sldMk cId="3892008288" sldId="265"/>
            <ac:spMk id="6" creationId="{78311503-D83A-13C9-EC8F-6622E28E73EE}"/>
          </ac:spMkLst>
        </pc:spChg>
        <pc:spChg chg="add mod">
          <ac:chgData name="Schot, R.L.J." userId="809a0d5f-f967-4cd2-9a01-7625662a00b2" providerId="ADAL" clId="{F73EE32A-F7A6-447D-8BB0-C428855CB051}" dt="2023-09-27T09:12:57.293" v="777" actId="1076"/>
          <ac:spMkLst>
            <pc:docMk/>
            <pc:sldMk cId="3892008288" sldId="265"/>
            <ac:spMk id="7" creationId="{9EB68FA4-0312-27F6-9DBE-568A48453316}"/>
          </ac:spMkLst>
        </pc:spChg>
        <pc:spChg chg="add mod">
          <ac:chgData name="Schot, R.L.J." userId="809a0d5f-f967-4cd2-9a01-7625662a00b2" providerId="ADAL" clId="{F73EE32A-F7A6-447D-8BB0-C428855CB051}" dt="2023-09-27T09:11:49.452" v="687" actId="20577"/>
          <ac:spMkLst>
            <pc:docMk/>
            <pc:sldMk cId="3892008288" sldId="265"/>
            <ac:spMk id="8" creationId="{AE947F5D-B5DD-975F-13EF-AE65F7229504}"/>
          </ac:spMkLst>
        </pc:spChg>
        <pc:spChg chg="add mod">
          <ac:chgData name="Schot, R.L.J." userId="809a0d5f-f967-4cd2-9a01-7625662a00b2" providerId="ADAL" clId="{F73EE32A-F7A6-447D-8BB0-C428855CB051}" dt="2023-09-27T09:11:58.532" v="694" actId="20577"/>
          <ac:spMkLst>
            <pc:docMk/>
            <pc:sldMk cId="3892008288" sldId="265"/>
            <ac:spMk id="9" creationId="{584766EC-D9FF-16A9-B970-846888D8339C}"/>
          </ac:spMkLst>
        </pc:spChg>
        <pc:spChg chg="add mod">
          <ac:chgData name="Schot, R.L.J." userId="809a0d5f-f967-4cd2-9a01-7625662a00b2" providerId="ADAL" clId="{F73EE32A-F7A6-447D-8BB0-C428855CB051}" dt="2023-09-27T09:12:09.586" v="701" actId="14100"/>
          <ac:spMkLst>
            <pc:docMk/>
            <pc:sldMk cId="3892008288" sldId="265"/>
            <ac:spMk id="10" creationId="{5AA6A530-D05F-25E7-9D13-2EDA50D33DAA}"/>
          </ac:spMkLst>
        </pc:spChg>
        <pc:spChg chg="add mod">
          <ac:chgData name="Schot, R.L.J." userId="809a0d5f-f967-4cd2-9a01-7625662a00b2" providerId="ADAL" clId="{F73EE32A-F7A6-447D-8BB0-C428855CB051}" dt="2023-09-27T09:12:26.627" v="709" actId="1076"/>
          <ac:spMkLst>
            <pc:docMk/>
            <pc:sldMk cId="3892008288" sldId="265"/>
            <ac:spMk id="11" creationId="{C4FA3451-2E95-1421-83CA-DB8F473F7E92}"/>
          </ac:spMkLst>
        </pc:spChg>
        <pc:spChg chg="add mod">
          <ac:chgData name="Schot, R.L.J." userId="809a0d5f-f967-4cd2-9a01-7625662a00b2" providerId="ADAL" clId="{F73EE32A-F7A6-447D-8BB0-C428855CB051}" dt="2023-09-27T09:12:50.144" v="776" actId="14100"/>
          <ac:spMkLst>
            <pc:docMk/>
            <pc:sldMk cId="3892008288" sldId="265"/>
            <ac:spMk id="12" creationId="{4251F06E-255B-BF80-D820-0252AD17AA8A}"/>
          </ac:spMkLst>
        </pc:spChg>
      </pc:sldChg>
    </pc:docChg>
  </pc:docChgLst>
  <pc:docChgLst>
    <pc:chgData name="Schot, R.L.J." userId="809a0d5f-f967-4cd2-9a01-7625662a00b2" providerId="ADAL" clId="{67B7EA3B-B47F-475A-B4E1-3AC8BBCF181C}"/>
    <pc:docChg chg="undo custSel addSld modSld">
      <pc:chgData name="Schot, R.L.J." userId="809a0d5f-f967-4cd2-9a01-7625662a00b2" providerId="ADAL" clId="{67B7EA3B-B47F-475A-B4E1-3AC8BBCF181C}" dt="2020-11-18T07:33:42.391" v="97" actId="113"/>
      <pc:docMkLst>
        <pc:docMk/>
      </pc:docMkLst>
      <pc:sldChg chg="modSp add">
        <pc:chgData name="Schot, R.L.J." userId="809a0d5f-f967-4cd2-9a01-7625662a00b2" providerId="ADAL" clId="{67B7EA3B-B47F-475A-B4E1-3AC8BBCF181C}" dt="2020-11-18T07:33:42.391" v="97" actId="113"/>
        <pc:sldMkLst>
          <pc:docMk/>
          <pc:sldMk cId="3892008288" sldId="265"/>
        </pc:sldMkLst>
        <pc:spChg chg="mod">
          <ac:chgData name="Schot, R.L.J." userId="809a0d5f-f967-4cd2-9a01-7625662a00b2" providerId="ADAL" clId="{67B7EA3B-B47F-475A-B4E1-3AC8BBCF181C}" dt="2020-11-18T07:32:39.271" v="64" actId="113"/>
          <ac:spMkLst>
            <pc:docMk/>
            <pc:sldMk cId="3892008288" sldId="265"/>
            <ac:spMk id="2" creationId="{9B6AF0EC-05A0-44A6-8FF8-10A4E7AE4EFE}"/>
          </ac:spMkLst>
        </pc:spChg>
        <pc:spChg chg="mod">
          <ac:chgData name="Schot, R.L.J." userId="809a0d5f-f967-4cd2-9a01-7625662a00b2" providerId="ADAL" clId="{67B7EA3B-B47F-475A-B4E1-3AC8BBCF181C}" dt="2020-11-18T07:33:42.391" v="97" actId="113"/>
          <ac:spMkLst>
            <pc:docMk/>
            <pc:sldMk cId="3892008288" sldId="265"/>
            <ac:spMk id="3" creationId="{43F39E8F-29DB-4534-9BE0-44E238F27D4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85F4ED76-D108-442A-BA25-FD9DA38B4A29}" type="datetimeFigureOut">
              <a:rPr lang="nl-NL" smtClean="0"/>
              <a:t>27-9-2023</a:t>
            </a:fld>
            <a:endParaRPr lang="nl-NL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35D507E1-AD04-44EE-A7E9-6772D6702591}" type="slidenum">
              <a:rPr lang="nl-NL" smtClean="0"/>
              <a:t>‹nr.›</a:t>
            </a:fld>
            <a:endParaRPr lang="nl-NL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4ED76-D108-442A-BA25-FD9DA38B4A29}" type="datetimeFigureOut">
              <a:rPr lang="nl-NL" smtClean="0"/>
              <a:t>27-9-2023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507E1-AD04-44EE-A7E9-6772D670259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4ED76-D108-442A-BA25-FD9DA38B4A29}" type="datetimeFigureOut">
              <a:rPr lang="nl-NL" smtClean="0"/>
              <a:t>27-9-2023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507E1-AD04-44EE-A7E9-6772D670259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4ED76-D108-442A-BA25-FD9DA38B4A29}" type="datetimeFigureOut">
              <a:rPr lang="nl-NL" smtClean="0"/>
              <a:t>27-9-2023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507E1-AD04-44EE-A7E9-6772D670259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4ED76-D108-442A-BA25-FD9DA38B4A29}" type="datetimeFigureOut">
              <a:rPr lang="nl-NL" smtClean="0"/>
              <a:t>27-9-2023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507E1-AD04-44EE-A7E9-6772D670259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4ED76-D108-442A-BA25-FD9DA38B4A29}" type="datetimeFigureOut">
              <a:rPr lang="nl-NL" smtClean="0"/>
              <a:t>27-9-2023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507E1-AD04-44EE-A7E9-6772D6702591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4ED76-D108-442A-BA25-FD9DA38B4A29}" type="datetimeFigureOut">
              <a:rPr lang="nl-NL" smtClean="0"/>
              <a:t>27-9-2023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507E1-AD04-44EE-A7E9-6772D670259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4ED76-D108-442A-BA25-FD9DA38B4A29}" type="datetimeFigureOut">
              <a:rPr lang="nl-NL" smtClean="0"/>
              <a:t>27-9-2023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507E1-AD04-44EE-A7E9-6772D670259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4ED76-D108-442A-BA25-FD9DA38B4A29}" type="datetimeFigureOut">
              <a:rPr lang="nl-NL" smtClean="0"/>
              <a:t>27-9-2023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507E1-AD04-44EE-A7E9-6772D670259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4ED76-D108-442A-BA25-FD9DA38B4A29}" type="datetimeFigureOut">
              <a:rPr lang="nl-NL" smtClean="0"/>
              <a:t>27-9-2023</a:t>
            </a:fld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507E1-AD04-44EE-A7E9-6772D6702591}" type="slidenum">
              <a:rPr lang="nl-NL" smtClean="0"/>
              <a:t>‹nr.›</a:t>
            </a:fld>
            <a:endParaRPr lang="nl-NL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4ED76-D108-442A-BA25-FD9DA38B4A29}" type="datetimeFigureOut">
              <a:rPr lang="nl-NL" smtClean="0"/>
              <a:t>27-9-2023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507E1-AD04-44EE-A7E9-6772D670259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85F4ED76-D108-442A-BA25-FD9DA38B4A29}" type="datetimeFigureOut">
              <a:rPr lang="nl-NL" smtClean="0"/>
              <a:t>27-9-2023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35D507E1-AD04-44EE-A7E9-6772D6702591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Past Perfect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nl-NL" dirty="0"/>
              <a:t>1.4</a:t>
            </a:r>
          </a:p>
        </p:txBody>
      </p:sp>
    </p:spTree>
    <p:extLst>
      <p:ext uri="{BB962C8B-B14F-4D97-AF65-F5344CB8AC3E}">
        <p14:creationId xmlns:p14="http://schemas.microsoft.com/office/powerpoint/2010/main" val="24829433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ekromd lint omhoog 3"/>
          <p:cNvSpPr/>
          <p:nvPr/>
        </p:nvSpPr>
        <p:spPr>
          <a:xfrm>
            <a:off x="1907704" y="2348880"/>
            <a:ext cx="5544616" cy="2448272"/>
          </a:xfrm>
          <a:prstGeom prst="ellipseRibbon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4000" dirty="0"/>
              <a:t>Past </a:t>
            </a:r>
            <a:r>
              <a:rPr lang="nl-NL" sz="4000" dirty="0" err="1"/>
              <a:t>Tenses</a:t>
            </a:r>
            <a:endParaRPr lang="nl-NL" sz="4000" dirty="0"/>
          </a:p>
        </p:txBody>
      </p:sp>
      <p:cxnSp>
        <p:nvCxnSpPr>
          <p:cNvPr id="6" name="Rechte verbindingslijn 5"/>
          <p:cNvCxnSpPr/>
          <p:nvPr/>
        </p:nvCxnSpPr>
        <p:spPr>
          <a:xfrm flipH="1" flipV="1">
            <a:off x="899592" y="836712"/>
            <a:ext cx="1296144" cy="12961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echte verbindingslijn 6"/>
          <p:cNvCxnSpPr/>
          <p:nvPr/>
        </p:nvCxnSpPr>
        <p:spPr>
          <a:xfrm flipV="1">
            <a:off x="6084168" y="620688"/>
            <a:ext cx="1224136" cy="14925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 flipV="1">
            <a:off x="4680012" y="1124744"/>
            <a:ext cx="0" cy="11605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 flipV="1">
            <a:off x="4677874" y="4941168"/>
            <a:ext cx="0" cy="11605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 flipH="1">
            <a:off x="1357902" y="5204452"/>
            <a:ext cx="792088" cy="8724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14"/>
          <p:cNvCxnSpPr/>
          <p:nvPr/>
        </p:nvCxnSpPr>
        <p:spPr>
          <a:xfrm flipH="1" flipV="1">
            <a:off x="6300192" y="4941168"/>
            <a:ext cx="1296144" cy="12961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55080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Past Perfect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Iets wat in het verleden is gebeurd (1) vóórdat er iets anders in het verleden gebeurde (2).</a:t>
            </a:r>
          </a:p>
          <a:p>
            <a:pPr marL="68580" indent="0">
              <a:buNone/>
            </a:pPr>
            <a:endParaRPr lang="nl-NL" dirty="0"/>
          </a:p>
          <a:p>
            <a:r>
              <a:rPr lang="nl-NL" dirty="0"/>
              <a:t>John </a:t>
            </a:r>
            <a:r>
              <a:rPr lang="nl-NL" b="1" dirty="0"/>
              <a:t>had</a:t>
            </a:r>
            <a:r>
              <a:rPr lang="nl-NL" dirty="0"/>
              <a:t> </a:t>
            </a:r>
            <a:r>
              <a:rPr lang="nl-NL" dirty="0" err="1"/>
              <a:t>already</a:t>
            </a:r>
            <a:r>
              <a:rPr lang="nl-NL" dirty="0"/>
              <a:t> </a:t>
            </a:r>
            <a:r>
              <a:rPr lang="nl-NL" b="1" dirty="0" err="1"/>
              <a:t>left</a:t>
            </a:r>
            <a:r>
              <a:rPr lang="nl-NL" dirty="0"/>
              <a:t> (1) </a:t>
            </a:r>
            <a:r>
              <a:rPr lang="nl-NL" dirty="0" err="1"/>
              <a:t>when</a:t>
            </a:r>
            <a:r>
              <a:rPr lang="nl-NL" dirty="0"/>
              <a:t> I </a:t>
            </a:r>
            <a:r>
              <a:rPr lang="nl-NL" u="sng" dirty="0" err="1"/>
              <a:t>arrived</a:t>
            </a:r>
            <a:r>
              <a:rPr lang="nl-NL" dirty="0"/>
              <a:t> at the office (2).</a:t>
            </a:r>
          </a:p>
          <a:p>
            <a:r>
              <a:rPr lang="nl-NL" dirty="0"/>
              <a:t>He was </a:t>
            </a:r>
            <a:r>
              <a:rPr lang="nl-NL" u="sng" dirty="0" err="1"/>
              <a:t>tired</a:t>
            </a:r>
            <a:r>
              <a:rPr lang="nl-NL" dirty="0"/>
              <a:t> (2) </a:t>
            </a:r>
            <a:r>
              <a:rPr lang="nl-NL" dirty="0" err="1"/>
              <a:t>because</a:t>
            </a:r>
            <a:r>
              <a:rPr lang="nl-NL" dirty="0"/>
              <a:t> he </a:t>
            </a:r>
            <a:r>
              <a:rPr lang="nl-NL" b="1" dirty="0" err="1"/>
              <a:t>hadn’t</a:t>
            </a:r>
            <a:r>
              <a:rPr lang="nl-NL" dirty="0"/>
              <a:t> </a:t>
            </a:r>
            <a:r>
              <a:rPr lang="nl-NL" b="1" dirty="0" err="1"/>
              <a:t>slept</a:t>
            </a:r>
            <a:r>
              <a:rPr lang="nl-NL" u="sng" dirty="0"/>
              <a:t> </a:t>
            </a:r>
            <a:r>
              <a:rPr lang="nl-NL" dirty="0"/>
              <a:t>(1) </a:t>
            </a:r>
            <a:r>
              <a:rPr lang="nl-NL" dirty="0" err="1"/>
              <a:t>very</a:t>
            </a:r>
            <a:r>
              <a:rPr lang="nl-NL" dirty="0"/>
              <a:t> well.</a:t>
            </a:r>
          </a:p>
        </p:txBody>
      </p:sp>
      <p:sp>
        <p:nvSpPr>
          <p:cNvPr id="4" name="Tekstvak 3"/>
          <p:cNvSpPr txBox="1"/>
          <p:nvPr/>
        </p:nvSpPr>
        <p:spPr>
          <a:xfrm>
            <a:off x="1547664" y="4149080"/>
            <a:ext cx="57606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The match had </a:t>
            </a:r>
            <a:r>
              <a:rPr lang="nl-NL" sz="2400" dirty="0" err="1"/>
              <a:t>already</a:t>
            </a:r>
            <a:r>
              <a:rPr lang="nl-NL" sz="2400" dirty="0"/>
              <a:t> </a:t>
            </a:r>
            <a:r>
              <a:rPr lang="nl-NL" sz="2400" dirty="0" err="1"/>
              <a:t>started</a:t>
            </a:r>
            <a:r>
              <a:rPr lang="nl-NL" sz="2400" dirty="0"/>
              <a:t> </a:t>
            </a:r>
            <a:r>
              <a:rPr lang="nl-NL" sz="2400" dirty="0" err="1"/>
              <a:t>when</a:t>
            </a:r>
            <a:r>
              <a:rPr lang="nl-NL" sz="2400" dirty="0"/>
              <a:t> we </a:t>
            </a:r>
            <a:r>
              <a:rPr lang="nl-NL" sz="2400" dirty="0" err="1"/>
              <a:t>arrived</a:t>
            </a:r>
            <a:r>
              <a:rPr lang="nl-NL" sz="2400" dirty="0"/>
              <a:t> at the stadium.</a:t>
            </a:r>
          </a:p>
        </p:txBody>
      </p:sp>
    </p:spTree>
    <p:extLst>
      <p:ext uri="{BB962C8B-B14F-4D97-AF65-F5344CB8AC3E}">
        <p14:creationId xmlns:p14="http://schemas.microsoft.com/office/powerpoint/2010/main" val="3072139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JL-RECHTS 3"/>
          <p:cNvSpPr/>
          <p:nvPr/>
        </p:nvSpPr>
        <p:spPr>
          <a:xfrm>
            <a:off x="539552" y="3082100"/>
            <a:ext cx="8352928" cy="1008112"/>
          </a:xfrm>
          <a:prstGeom prst="rightArrow">
            <a:avLst/>
          </a:prstGeom>
          <a:solidFill>
            <a:srgbClr val="C044F2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oelichting met PIJL-OMLAAG 4"/>
          <p:cNvSpPr/>
          <p:nvPr/>
        </p:nvSpPr>
        <p:spPr>
          <a:xfrm>
            <a:off x="2031536" y="1965510"/>
            <a:ext cx="964026" cy="1213480"/>
          </a:xfrm>
          <a:prstGeom prst="downArrowCallou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Past Simple</a:t>
            </a:r>
            <a:endParaRPr lang="en-GB" dirty="0"/>
          </a:p>
        </p:txBody>
      </p:sp>
      <p:sp>
        <p:nvSpPr>
          <p:cNvPr id="7" name="Rechthoek 6"/>
          <p:cNvSpPr/>
          <p:nvPr/>
        </p:nvSpPr>
        <p:spPr>
          <a:xfrm>
            <a:off x="7611983" y="3492766"/>
            <a:ext cx="1440160" cy="233916"/>
          </a:xfrm>
          <a:prstGeom prst="rect">
            <a:avLst/>
          </a:prstGeom>
          <a:solidFill>
            <a:srgbClr val="C044F2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err="1"/>
              <a:t>Future</a:t>
            </a:r>
            <a:endParaRPr lang="en-GB" dirty="0"/>
          </a:p>
        </p:txBody>
      </p:sp>
      <p:sp>
        <p:nvSpPr>
          <p:cNvPr id="9" name="Rechthoek 8"/>
          <p:cNvSpPr/>
          <p:nvPr/>
        </p:nvSpPr>
        <p:spPr>
          <a:xfrm>
            <a:off x="5195669" y="3474652"/>
            <a:ext cx="1440160" cy="233916"/>
          </a:xfrm>
          <a:prstGeom prst="rect">
            <a:avLst/>
          </a:prstGeom>
          <a:solidFill>
            <a:srgbClr val="C044F2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Present</a:t>
            </a:r>
            <a:endParaRPr lang="en-GB" dirty="0"/>
          </a:p>
        </p:txBody>
      </p:sp>
      <p:sp>
        <p:nvSpPr>
          <p:cNvPr id="13" name="Ovale toelichting 12"/>
          <p:cNvSpPr/>
          <p:nvPr/>
        </p:nvSpPr>
        <p:spPr>
          <a:xfrm>
            <a:off x="-141544" y="5357846"/>
            <a:ext cx="1923792" cy="1211052"/>
          </a:xfrm>
          <a:prstGeom prst="wedgeEllipseCallout">
            <a:avLst>
              <a:gd name="adj1" fmla="val 26400"/>
              <a:gd name="adj2" fmla="val -175708"/>
            </a:avLst>
          </a:prstGeom>
          <a:solidFill>
            <a:srgbClr val="FF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I had run two laps as a warm up</a:t>
            </a:r>
          </a:p>
        </p:txBody>
      </p:sp>
      <p:sp>
        <p:nvSpPr>
          <p:cNvPr id="6" name="Rechthoek 5"/>
          <p:cNvSpPr/>
          <p:nvPr/>
        </p:nvSpPr>
        <p:spPr>
          <a:xfrm>
            <a:off x="730816" y="3450114"/>
            <a:ext cx="1440160" cy="233916"/>
          </a:xfrm>
          <a:prstGeom prst="rect">
            <a:avLst/>
          </a:prstGeom>
          <a:solidFill>
            <a:srgbClr val="C044F2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Past</a:t>
            </a:r>
            <a:endParaRPr lang="en-GB" dirty="0"/>
          </a:p>
        </p:txBody>
      </p:sp>
      <p:sp>
        <p:nvSpPr>
          <p:cNvPr id="10" name="Draaiende pijl 9"/>
          <p:cNvSpPr/>
          <p:nvPr/>
        </p:nvSpPr>
        <p:spPr>
          <a:xfrm>
            <a:off x="2843808" y="2412534"/>
            <a:ext cx="3155736" cy="2124236"/>
          </a:xfrm>
          <a:prstGeom prst="circular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1" name="Rechthoek 10"/>
          <p:cNvSpPr/>
          <p:nvPr/>
        </p:nvSpPr>
        <p:spPr>
          <a:xfrm>
            <a:off x="3509567" y="1965510"/>
            <a:ext cx="1584176" cy="483332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Present Perfect</a:t>
            </a:r>
            <a:endParaRPr lang="en-GB" dirty="0"/>
          </a:p>
        </p:txBody>
      </p:sp>
      <p:sp>
        <p:nvSpPr>
          <p:cNvPr id="15" name="Toelichting met PIJL-OMLAAG 14"/>
          <p:cNvSpPr/>
          <p:nvPr/>
        </p:nvSpPr>
        <p:spPr>
          <a:xfrm>
            <a:off x="820352" y="1965510"/>
            <a:ext cx="1053749" cy="1213480"/>
          </a:xfrm>
          <a:prstGeom prst="downArrowCallout">
            <a:avLst/>
          </a:prstGeom>
          <a:solidFill>
            <a:srgbClr val="FF66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Past Perfect</a:t>
            </a:r>
            <a:endParaRPr lang="en-GB" dirty="0"/>
          </a:p>
        </p:txBody>
      </p:sp>
      <p:sp>
        <p:nvSpPr>
          <p:cNvPr id="16" name="Ovale toelichting 15"/>
          <p:cNvSpPr/>
          <p:nvPr/>
        </p:nvSpPr>
        <p:spPr>
          <a:xfrm rot="20627925">
            <a:off x="1997343" y="5334357"/>
            <a:ext cx="2244697" cy="1211052"/>
          </a:xfrm>
          <a:prstGeom prst="wedgeEllipseCallout">
            <a:avLst>
              <a:gd name="adj1" fmla="val 8484"/>
              <a:gd name="adj2" fmla="val -181881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Tekstvak 7"/>
          <p:cNvSpPr txBox="1"/>
          <p:nvPr/>
        </p:nvSpPr>
        <p:spPr>
          <a:xfrm>
            <a:off x="2339752" y="5616717"/>
            <a:ext cx="1692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I arrived at the start</a:t>
            </a:r>
          </a:p>
        </p:txBody>
      </p:sp>
      <p:sp>
        <p:nvSpPr>
          <p:cNvPr id="12" name="Tekstvak 11"/>
          <p:cNvSpPr txBox="1"/>
          <p:nvPr/>
        </p:nvSpPr>
        <p:spPr>
          <a:xfrm>
            <a:off x="4860032" y="44624"/>
            <a:ext cx="324036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2500" b="1" dirty="0" err="1">
                <a:solidFill>
                  <a:schemeClr val="bg1"/>
                </a:solidFill>
              </a:rPr>
              <a:t>Timeline</a:t>
            </a:r>
            <a:endParaRPr lang="nl-NL" sz="25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1539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Past Perfect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Herkennen aan </a:t>
            </a:r>
            <a:r>
              <a:rPr lang="nl-NL" i="1" dirty="0" err="1"/>
              <a:t>before</a:t>
            </a:r>
            <a:r>
              <a:rPr lang="nl-NL" i="1" dirty="0"/>
              <a:t>, </a:t>
            </a:r>
            <a:r>
              <a:rPr lang="nl-NL" i="1" dirty="0" err="1"/>
              <a:t>after</a:t>
            </a:r>
            <a:r>
              <a:rPr lang="nl-NL" i="1" dirty="0"/>
              <a:t>, </a:t>
            </a:r>
            <a:r>
              <a:rPr lang="nl-NL" i="1" dirty="0" err="1"/>
              <a:t>already</a:t>
            </a:r>
            <a:endParaRPr lang="nl-NL" i="1" dirty="0"/>
          </a:p>
          <a:p>
            <a:endParaRPr lang="nl-NL" i="1" dirty="0"/>
          </a:p>
          <a:p>
            <a:r>
              <a:rPr lang="nl-NL" dirty="0"/>
              <a:t>I </a:t>
            </a:r>
            <a:r>
              <a:rPr lang="nl-NL" u="sng" dirty="0" err="1"/>
              <a:t>arrived</a:t>
            </a:r>
            <a:r>
              <a:rPr lang="nl-NL" dirty="0"/>
              <a:t> at the start </a:t>
            </a:r>
            <a:r>
              <a:rPr lang="nl-NL" dirty="0" err="1"/>
              <a:t>after</a:t>
            </a:r>
            <a:r>
              <a:rPr lang="nl-NL" dirty="0"/>
              <a:t> I </a:t>
            </a:r>
            <a:r>
              <a:rPr lang="nl-NL" b="1" dirty="0"/>
              <a:t>had run</a:t>
            </a:r>
            <a:r>
              <a:rPr lang="nl-NL" dirty="0"/>
              <a:t> </a:t>
            </a:r>
            <a:r>
              <a:rPr lang="nl-NL" dirty="0" err="1"/>
              <a:t>two</a:t>
            </a:r>
            <a:r>
              <a:rPr lang="nl-NL" dirty="0"/>
              <a:t> </a:t>
            </a:r>
            <a:r>
              <a:rPr lang="nl-NL" dirty="0" err="1"/>
              <a:t>laps</a:t>
            </a:r>
            <a:r>
              <a:rPr lang="nl-NL" dirty="0"/>
              <a:t> as a warm up.</a:t>
            </a:r>
          </a:p>
          <a:p>
            <a:pPr marL="68580" indent="0">
              <a:buNone/>
            </a:pPr>
            <a:endParaRPr lang="nl-NL" i="1" dirty="0"/>
          </a:p>
        </p:txBody>
      </p:sp>
    </p:spTree>
    <p:extLst>
      <p:ext uri="{BB962C8B-B14F-4D97-AF65-F5344CB8AC3E}">
        <p14:creationId xmlns:p14="http://schemas.microsoft.com/office/powerpoint/2010/main" val="38340486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Past Perfect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Had + voltooid deelwoord</a:t>
            </a:r>
          </a:p>
          <a:p>
            <a:endParaRPr lang="nl-NL" dirty="0"/>
          </a:p>
          <a:p>
            <a:r>
              <a:rPr lang="nl-NL" dirty="0"/>
              <a:t>Had + past </a:t>
            </a:r>
            <a:r>
              <a:rPr lang="nl-NL" dirty="0" err="1"/>
              <a:t>participle</a:t>
            </a:r>
            <a:endParaRPr lang="nl-NL" dirty="0"/>
          </a:p>
          <a:p>
            <a:pPr marL="68580" indent="0">
              <a:buNone/>
            </a:pPr>
            <a:endParaRPr lang="nl-NL" i="1" dirty="0"/>
          </a:p>
        </p:txBody>
      </p:sp>
    </p:spTree>
    <p:extLst>
      <p:ext uri="{BB962C8B-B14F-4D97-AF65-F5344CB8AC3E}">
        <p14:creationId xmlns:p14="http://schemas.microsoft.com/office/powerpoint/2010/main" val="3003848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JL-RECHTS 3"/>
          <p:cNvSpPr/>
          <p:nvPr/>
        </p:nvSpPr>
        <p:spPr>
          <a:xfrm>
            <a:off x="1016162" y="2268943"/>
            <a:ext cx="6796198" cy="1008112"/>
          </a:xfrm>
          <a:prstGeom prst="rightArrow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oelichting met PIJL-OMLAAG 4"/>
          <p:cNvSpPr/>
          <p:nvPr/>
        </p:nvSpPr>
        <p:spPr>
          <a:xfrm>
            <a:off x="2303262" y="1245921"/>
            <a:ext cx="964026" cy="1213480"/>
          </a:xfrm>
          <a:prstGeom prst="downArrowCallou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Past Simple</a:t>
            </a:r>
            <a:endParaRPr lang="en-GB" dirty="0"/>
          </a:p>
        </p:txBody>
      </p:sp>
      <p:sp>
        <p:nvSpPr>
          <p:cNvPr id="13" name="Ovale toelichting 12"/>
          <p:cNvSpPr/>
          <p:nvPr/>
        </p:nvSpPr>
        <p:spPr>
          <a:xfrm>
            <a:off x="54266" y="4695313"/>
            <a:ext cx="1923792" cy="1211052"/>
          </a:xfrm>
          <a:prstGeom prst="wedgeEllipseCallout">
            <a:avLst>
              <a:gd name="adj1" fmla="val 14640"/>
              <a:gd name="adj2" fmla="val -175708"/>
            </a:avLst>
          </a:prstGeom>
          <a:solidFill>
            <a:srgbClr val="FF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The match had started</a:t>
            </a:r>
          </a:p>
        </p:txBody>
      </p:sp>
      <p:sp>
        <p:nvSpPr>
          <p:cNvPr id="6" name="Rechthoek 5"/>
          <p:cNvSpPr/>
          <p:nvPr/>
        </p:nvSpPr>
        <p:spPr>
          <a:xfrm>
            <a:off x="1216964" y="2625980"/>
            <a:ext cx="2185000" cy="237361"/>
          </a:xfrm>
          <a:prstGeom prst="rect">
            <a:avLst/>
          </a:prstGeom>
          <a:solidFill>
            <a:srgbClr val="C044F2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Past </a:t>
            </a:r>
            <a:r>
              <a:rPr lang="nl-NL" dirty="0" err="1"/>
              <a:t>continuous</a:t>
            </a:r>
            <a:endParaRPr lang="en-GB" dirty="0"/>
          </a:p>
        </p:txBody>
      </p:sp>
      <p:sp>
        <p:nvSpPr>
          <p:cNvPr id="10" name="Draaiende pijl 9"/>
          <p:cNvSpPr/>
          <p:nvPr/>
        </p:nvSpPr>
        <p:spPr>
          <a:xfrm>
            <a:off x="3742732" y="1606480"/>
            <a:ext cx="2417748" cy="1789256"/>
          </a:xfrm>
          <a:prstGeom prst="circular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1" name="Rechthoek 10"/>
          <p:cNvSpPr/>
          <p:nvPr/>
        </p:nvSpPr>
        <p:spPr>
          <a:xfrm>
            <a:off x="4159518" y="1095496"/>
            <a:ext cx="1584176" cy="483332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Present Perfect</a:t>
            </a:r>
            <a:endParaRPr lang="en-GB" dirty="0"/>
          </a:p>
        </p:txBody>
      </p:sp>
      <p:sp>
        <p:nvSpPr>
          <p:cNvPr id="15" name="Toelichting met PIJL-OMLAAG 14"/>
          <p:cNvSpPr/>
          <p:nvPr/>
        </p:nvSpPr>
        <p:spPr>
          <a:xfrm>
            <a:off x="799179" y="1255693"/>
            <a:ext cx="1053749" cy="1213480"/>
          </a:xfrm>
          <a:prstGeom prst="downArrowCallout">
            <a:avLst/>
          </a:prstGeom>
          <a:solidFill>
            <a:srgbClr val="FF66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Past Perfect</a:t>
            </a:r>
            <a:endParaRPr lang="en-GB" dirty="0"/>
          </a:p>
        </p:txBody>
      </p:sp>
      <p:sp>
        <p:nvSpPr>
          <p:cNvPr id="16" name="Ovale toelichting 15"/>
          <p:cNvSpPr/>
          <p:nvPr/>
        </p:nvSpPr>
        <p:spPr>
          <a:xfrm rot="20627925">
            <a:off x="2509113" y="4725279"/>
            <a:ext cx="2244697" cy="1211052"/>
          </a:xfrm>
          <a:prstGeom prst="wedgeEllipseCallout">
            <a:avLst>
              <a:gd name="adj1" fmla="val 3593"/>
              <a:gd name="adj2" fmla="val -186947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Tekstvak 7"/>
          <p:cNvSpPr txBox="1"/>
          <p:nvPr/>
        </p:nvSpPr>
        <p:spPr>
          <a:xfrm>
            <a:off x="2954396" y="4839174"/>
            <a:ext cx="16923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When we arrived at the stadium</a:t>
            </a:r>
          </a:p>
        </p:txBody>
      </p:sp>
      <p:sp>
        <p:nvSpPr>
          <p:cNvPr id="12" name="Tekstvak 11"/>
          <p:cNvSpPr txBox="1"/>
          <p:nvPr/>
        </p:nvSpPr>
        <p:spPr>
          <a:xfrm>
            <a:off x="4860032" y="44624"/>
            <a:ext cx="324036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2500" b="1" dirty="0" err="1">
                <a:solidFill>
                  <a:schemeClr val="bg1"/>
                </a:solidFill>
              </a:rPr>
              <a:t>Timeline</a:t>
            </a:r>
            <a:endParaRPr lang="nl-NL" sz="2500" b="1" dirty="0">
              <a:solidFill>
                <a:schemeClr val="bg1"/>
              </a:solidFill>
            </a:endParaRPr>
          </a:p>
        </p:txBody>
      </p:sp>
      <p:sp>
        <p:nvSpPr>
          <p:cNvPr id="17" name="Ovale toelichting 12">
            <a:extLst>
              <a:ext uri="{FF2B5EF4-FFF2-40B4-BE49-F238E27FC236}">
                <a16:creationId xmlns:a16="http://schemas.microsoft.com/office/drawing/2014/main" id="{14BB9CBE-AAE6-46AF-F3B3-BFD53AAC1C2A}"/>
              </a:ext>
            </a:extLst>
          </p:cNvPr>
          <p:cNvSpPr/>
          <p:nvPr/>
        </p:nvSpPr>
        <p:spPr>
          <a:xfrm>
            <a:off x="1282725" y="3550704"/>
            <a:ext cx="1923792" cy="1211052"/>
          </a:xfrm>
          <a:prstGeom prst="wedgeEllipseCallout">
            <a:avLst>
              <a:gd name="adj1" fmla="val 430"/>
              <a:gd name="adj2" fmla="val -87749"/>
            </a:avLst>
          </a:prstGeom>
          <a:solidFill>
            <a:srgbClr val="CC00FF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We were watching tv</a:t>
            </a:r>
          </a:p>
        </p:txBody>
      </p:sp>
      <p:sp>
        <p:nvSpPr>
          <p:cNvPr id="18" name="Ovale toelichting 12">
            <a:extLst>
              <a:ext uri="{FF2B5EF4-FFF2-40B4-BE49-F238E27FC236}">
                <a16:creationId xmlns:a16="http://schemas.microsoft.com/office/drawing/2014/main" id="{1F236AF8-47FD-696C-2F77-DCCDD91D80F0}"/>
              </a:ext>
            </a:extLst>
          </p:cNvPr>
          <p:cNvSpPr/>
          <p:nvPr/>
        </p:nvSpPr>
        <p:spPr>
          <a:xfrm>
            <a:off x="4700462" y="3674746"/>
            <a:ext cx="1923792" cy="1211052"/>
          </a:xfrm>
          <a:prstGeom prst="wedgeEllipseCallout">
            <a:avLst>
              <a:gd name="adj1" fmla="val -23581"/>
              <a:gd name="adj2" fmla="val -93976"/>
            </a:avLst>
          </a:prstGeom>
          <a:solidFill>
            <a:schemeClr val="accent5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I have always wanted a dog</a:t>
            </a:r>
          </a:p>
        </p:txBody>
      </p:sp>
      <p:sp>
        <p:nvSpPr>
          <p:cNvPr id="19" name="Rechthoek 18">
            <a:extLst>
              <a:ext uri="{FF2B5EF4-FFF2-40B4-BE49-F238E27FC236}">
                <a16:creationId xmlns:a16="http://schemas.microsoft.com/office/drawing/2014/main" id="{DBB3AB64-F273-A1AB-CF74-93ACE260DACD}"/>
              </a:ext>
            </a:extLst>
          </p:cNvPr>
          <p:cNvSpPr/>
          <p:nvPr/>
        </p:nvSpPr>
        <p:spPr>
          <a:xfrm>
            <a:off x="179512" y="2501108"/>
            <a:ext cx="696684" cy="567852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past</a:t>
            </a:r>
          </a:p>
        </p:txBody>
      </p:sp>
      <p:sp>
        <p:nvSpPr>
          <p:cNvPr id="20" name="Rechthoek 19">
            <a:extLst>
              <a:ext uri="{FF2B5EF4-FFF2-40B4-BE49-F238E27FC236}">
                <a16:creationId xmlns:a16="http://schemas.microsoft.com/office/drawing/2014/main" id="{F36F882E-191F-6B5D-A51A-01A476D6E507}"/>
              </a:ext>
            </a:extLst>
          </p:cNvPr>
          <p:cNvSpPr/>
          <p:nvPr/>
        </p:nvSpPr>
        <p:spPr>
          <a:xfrm>
            <a:off x="5156515" y="2484618"/>
            <a:ext cx="1174358" cy="567852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present</a:t>
            </a:r>
          </a:p>
        </p:txBody>
      </p:sp>
      <p:sp>
        <p:nvSpPr>
          <p:cNvPr id="21" name="Rechthoek 20">
            <a:extLst>
              <a:ext uri="{FF2B5EF4-FFF2-40B4-BE49-F238E27FC236}">
                <a16:creationId xmlns:a16="http://schemas.microsoft.com/office/drawing/2014/main" id="{E95BBDEF-3D82-D036-E5AD-2AD8C3CBF5BA}"/>
              </a:ext>
            </a:extLst>
          </p:cNvPr>
          <p:cNvSpPr/>
          <p:nvPr/>
        </p:nvSpPr>
        <p:spPr>
          <a:xfrm>
            <a:off x="7744656" y="2501108"/>
            <a:ext cx="957090" cy="567852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err="1"/>
              <a:t>future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01971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4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9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4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13" grpId="0" animBg="1"/>
      <p:bldP spid="6" grpId="0" animBg="1"/>
      <p:bldP spid="10" grpId="0" animBg="1"/>
      <p:bldP spid="11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6AF0EC-05A0-44A6-8FF8-10A4E7AE4E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385112"/>
          </a:xfrm>
        </p:spPr>
        <p:txBody>
          <a:bodyPr>
            <a:normAutofit fontScale="90000"/>
          </a:bodyPr>
          <a:lstStyle/>
          <a:p>
            <a:r>
              <a:rPr lang="nl-NL" b="1" dirty="0" err="1"/>
              <a:t>Examples</a:t>
            </a:r>
            <a:endParaRPr lang="nl-NL" b="1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3F39E8F-29DB-4534-9BE0-44E238F27D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556792"/>
            <a:ext cx="7992888" cy="475252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GB" dirty="0"/>
              <a:t>I </a:t>
            </a:r>
            <a:r>
              <a:rPr lang="en-GB" b="1" i="1" dirty="0"/>
              <a:t>watched / had watched</a:t>
            </a:r>
            <a:r>
              <a:rPr lang="en-GB" b="1" dirty="0"/>
              <a:t> </a:t>
            </a:r>
            <a:r>
              <a:rPr lang="en-GB" dirty="0"/>
              <a:t>the movie after I </a:t>
            </a:r>
            <a:br>
              <a:rPr lang="en-GB" dirty="0"/>
            </a:br>
            <a:r>
              <a:rPr lang="en-GB" b="1" i="1" dirty="0"/>
              <a:t>read / had read</a:t>
            </a:r>
            <a:r>
              <a:rPr lang="en-GB" b="1" dirty="0"/>
              <a:t> </a:t>
            </a:r>
            <a:r>
              <a:rPr lang="en-GB" dirty="0"/>
              <a:t>the book.</a:t>
            </a:r>
          </a:p>
          <a:p>
            <a:pPr>
              <a:lnSpc>
                <a:spcPct val="150000"/>
              </a:lnSpc>
            </a:pPr>
            <a:r>
              <a:rPr lang="en-GB" dirty="0"/>
              <a:t>She </a:t>
            </a:r>
            <a:r>
              <a:rPr lang="en-GB" b="1" i="1" dirty="0"/>
              <a:t>failed / had failed</a:t>
            </a:r>
            <a:r>
              <a:rPr lang="en-GB" b="1" dirty="0"/>
              <a:t> </a:t>
            </a:r>
            <a:r>
              <a:rPr lang="en-GB" dirty="0"/>
              <a:t>the test because she </a:t>
            </a:r>
            <a:br>
              <a:rPr lang="en-GB" dirty="0"/>
            </a:br>
            <a:r>
              <a:rPr lang="en-GB" b="1" i="1" dirty="0"/>
              <a:t>didn’t study / hadn’t studied </a:t>
            </a:r>
            <a:r>
              <a:rPr lang="en-GB" dirty="0"/>
              <a:t>the notes.</a:t>
            </a:r>
            <a:endParaRPr lang="nl-NL" dirty="0"/>
          </a:p>
          <a:p>
            <a:pPr>
              <a:lnSpc>
                <a:spcPct val="150000"/>
              </a:lnSpc>
            </a:pPr>
            <a:r>
              <a:rPr lang="en-GB" dirty="0"/>
              <a:t>After I ………………….. (</a:t>
            </a:r>
            <a:r>
              <a:rPr lang="en-GB" b="1" dirty="0"/>
              <a:t>started</a:t>
            </a:r>
            <a:r>
              <a:rPr lang="en-GB" dirty="0"/>
              <a:t>) the car, it immediately  ………………….. (</a:t>
            </a:r>
            <a:r>
              <a:rPr lang="en-GB" b="1" dirty="0"/>
              <a:t>break</a:t>
            </a:r>
            <a:r>
              <a:rPr lang="en-GB" dirty="0"/>
              <a:t>) down.</a:t>
            </a:r>
            <a:endParaRPr lang="nl-NL" dirty="0"/>
          </a:p>
          <a:p>
            <a:pPr>
              <a:lnSpc>
                <a:spcPct val="150000"/>
              </a:lnSpc>
            </a:pPr>
            <a:r>
              <a:rPr lang="en-GB" dirty="0"/>
              <a:t>Jason ………... (</a:t>
            </a:r>
            <a:r>
              <a:rPr lang="en-GB" b="1" dirty="0"/>
              <a:t>tell</a:t>
            </a:r>
            <a:r>
              <a:rPr lang="en-GB" dirty="0"/>
              <a:t>) me that he ….. (</a:t>
            </a:r>
            <a:r>
              <a:rPr lang="en-GB" b="1" dirty="0"/>
              <a:t>feel</a:t>
            </a:r>
            <a:r>
              <a:rPr lang="en-GB" dirty="0"/>
              <a:t>) tired because he ……………… (</a:t>
            </a:r>
            <a:r>
              <a:rPr lang="en-GB" dirty="0" err="1"/>
              <a:t>not+sleep</a:t>
            </a:r>
            <a:r>
              <a:rPr lang="en-GB" dirty="0"/>
              <a:t>) at all.</a:t>
            </a:r>
            <a:endParaRPr lang="nl-NL" dirty="0"/>
          </a:p>
          <a:p>
            <a:pPr marL="68580" indent="0">
              <a:buNone/>
            </a:pPr>
            <a:endParaRPr lang="nl-NL" dirty="0"/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3DE1C0C0-F1DF-D731-33C7-B9A92A6275F2}"/>
              </a:ext>
            </a:extLst>
          </p:cNvPr>
          <p:cNvSpPr/>
          <p:nvPr/>
        </p:nvSpPr>
        <p:spPr>
          <a:xfrm>
            <a:off x="1187624" y="1556792"/>
            <a:ext cx="3672408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b="1" dirty="0" err="1"/>
              <a:t>watched</a:t>
            </a:r>
            <a:endParaRPr lang="nl-NL" sz="2200" b="1" dirty="0"/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04909E5C-18F9-3D01-E505-0279606EF2D1}"/>
              </a:ext>
            </a:extLst>
          </p:cNvPr>
          <p:cNvSpPr/>
          <p:nvPr/>
        </p:nvSpPr>
        <p:spPr>
          <a:xfrm>
            <a:off x="1019728" y="2204864"/>
            <a:ext cx="240014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b="1" dirty="0"/>
              <a:t>had </a:t>
            </a:r>
            <a:r>
              <a:rPr lang="nl-NL" sz="2200" b="1" dirty="0" err="1"/>
              <a:t>read</a:t>
            </a:r>
            <a:endParaRPr lang="nl-NL" sz="2200" b="1" dirty="0"/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78311503-D83A-13C9-EC8F-6622E28E73EE}"/>
              </a:ext>
            </a:extLst>
          </p:cNvPr>
          <p:cNvSpPr/>
          <p:nvPr/>
        </p:nvSpPr>
        <p:spPr>
          <a:xfrm>
            <a:off x="1619672" y="2780928"/>
            <a:ext cx="266429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b="1" dirty="0" err="1"/>
              <a:t>failed</a:t>
            </a:r>
            <a:endParaRPr lang="nl-NL" sz="2200" b="1" dirty="0"/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9EB68FA4-0312-27F6-9DBE-568A48453316}"/>
              </a:ext>
            </a:extLst>
          </p:cNvPr>
          <p:cNvSpPr/>
          <p:nvPr/>
        </p:nvSpPr>
        <p:spPr>
          <a:xfrm>
            <a:off x="1008716" y="3340232"/>
            <a:ext cx="420034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b="1" dirty="0" err="1"/>
              <a:t>hadn’t</a:t>
            </a:r>
            <a:r>
              <a:rPr lang="nl-NL" sz="2200" b="1" dirty="0"/>
              <a:t> </a:t>
            </a:r>
            <a:r>
              <a:rPr lang="nl-NL" sz="2200" b="1" dirty="0" err="1"/>
              <a:t>studied</a:t>
            </a:r>
            <a:endParaRPr lang="nl-NL" sz="2200" b="1" dirty="0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AE947F5D-B5DD-975F-13EF-AE65F7229504}"/>
              </a:ext>
            </a:extLst>
          </p:cNvPr>
          <p:cNvSpPr/>
          <p:nvPr/>
        </p:nvSpPr>
        <p:spPr>
          <a:xfrm>
            <a:off x="3119900" y="4005064"/>
            <a:ext cx="2463768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b="1" dirty="0"/>
              <a:t>had </a:t>
            </a:r>
            <a:r>
              <a:rPr lang="nl-NL" sz="2200" b="1" dirty="0" err="1"/>
              <a:t>started</a:t>
            </a:r>
            <a:endParaRPr lang="nl-NL" sz="2200" b="1" dirty="0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584766EC-D9FF-16A9-B970-846888D8339C}"/>
              </a:ext>
            </a:extLst>
          </p:cNvPr>
          <p:cNvSpPr/>
          <p:nvPr/>
        </p:nvSpPr>
        <p:spPr>
          <a:xfrm>
            <a:off x="4067944" y="4580634"/>
            <a:ext cx="2463768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b="1" dirty="0" err="1"/>
              <a:t>broke</a:t>
            </a:r>
            <a:endParaRPr lang="nl-NL" sz="2200" b="1" dirty="0"/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5AA6A530-D05F-25E7-9D13-2EDA50D33DAA}"/>
              </a:ext>
            </a:extLst>
          </p:cNvPr>
          <p:cNvSpPr/>
          <p:nvPr/>
        </p:nvSpPr>
        <p:spPr>
          <a:xfrm>
            <a:off x="2064286" y="5123673"/>
            <a:ext cx="185964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b="1" dirty="0" err="1"/>
              <a:t>told</a:t>
            </a:r>
            <a:endParaRPr lang="nl-NL" sz="2200" b="1" dirty="0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C4FA3451-2E95-1421-83CA-DB8F473F7E92}"/>
              </a:ext>
            </a:extLst>
          </p:cNvPr>
          <p:cNvSpPr/>
          <p:nvPr/>
        </p:nvSpPr>
        <p:spPr>
          <a:xfrm>
            <a:off x="5805349" y="5125741"/>
            <a:ext cx="1274365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b="1" dirty="0" err="1"/>
              <a:t>felt</a:t>
            </a:r>
            <a:endParaRPr lang="nl-NL" sz="2200" b="1" dirty="0"/>
          </a:p>
        </p:txBody>
      </p:sp>
      <p:sp>
        <p:nvSpPr>
          <p:cNvPr id="12" name="Rechthoek 11">
            <a:extLst>
              <a:ext uri="{FF2B5EF4-FFF2-40B4-BE49-F238E27FC236}">
                <a16:creationId xmlns:a16="http://schemas.microsoft.com/office/drawing/2014/main" id="{4251F06E-255B-BF80-D820-0252AD17AA8A}"/>
              </a:ext>
            </a:extLst>
          </p:cNvPr>
          <p:cNvSpPr/>
          <p:nvPr/>
        </p:nvSpPr>
        <p:spPr>
          <a:xfrm>
            <a:off x="3159362" y="5686347"/>
            <a:ext cx="206071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b="1" dirty="0" err="1"/>
              <a:t>hadn’t</a:t>
            </a:r>
            <a:r>
              <a:rPr lang="nl-NL" sz="2200" b="1" dirty="0"/>
              <a:t> </a:t>
            </a:r>
            <a:r>
              <a:rPr lang="nl-NL" sz="2200" b="1" dirty="0" err="1"/>
              <a:t>slept</a:t>
            </a:r>
            <a:endParaRPr lang="nl-NL" sz="2200" b="1" dirty="0"/>
          </a:p>
        </p:txBody>
      </p:sp>
    </p:spTree>
    <p:extLst>
      <p:ext uri="{BB962C8B-B14F-4D97-AF65-F5344CB8AC3E}">
        <p14:creationId xmlns:p14="http://schemas.microsoft.com/office/powerpoint/2010/main" val="3892008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Elementair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162</TotalTime>
  <Words>253</Words>
  <Application>Microsoft Office PowerPoint</Application>
  <PresentationFormat>Diavoorstelling (4:3)</PresentationFormat>
  <Paragraphs>52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1" baseType="lpstr">
      <vt:lpstr>Century Gothic</vt:lpstr>
      <vt:lpstr>Wingdings 2</vt:lpstr>
      <vt:lpstr>Austin</vt:lpstr>
      <vt:lpstr>Past Perfect</vt:lpstr>
      <vt:lpstr>PowerPoint-presentatie</vt:lpstr>
      <vt:lpstr>Past Perfect</vt:lpstr>
      <vt:lpstr>PowerPoint-presentatie</vt:lpstr>
      <vt:lpstr>Past Perfect</vt:lpstr>
      <vt:lpstr>Past Perfect</vt:lpstr>
      <vt:lpstr>PowerPoint-presentatie</vt:lpstr>
      <vt:lpstr>Examples</vt:lpstr>
    </vt:vector>
  </TitlesOfParts>
  <Company>Comenius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Past Perfect</dc:title>
  <dc:creator>Schot, R.L.J.</dc:creator>
  <cp:lastModifiedBy>Schot, R.L.J.</cp:lastModifiedBy>
  <cp:revision>1</cp:revision>
  <dcterms:created xsi:type="dcterms:W3CDTF">2018-10-01T12:47:05Z</dcterms:created>
  <dcterms:modified xsi:type="dcterms:W3CDTF">2023-09-27T09:13:30Z</dcterms:modified>
</cp:coreProperties>
</file>